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32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480000"/>
    <a:srgbClr val="20D28A"/>
    <a:srgbClr val="1DBD7C"/>
    <a:srgbClr val="26DE94"/>
    <a:srgbClr val="9A2F12"/>
    <a:srgbClr val="B03514"/>
    <a:srgbClr val="E78519"/>
    <a:srgbClr val="F1B477"/>
    <a:srgbClr val="F2BC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50" autoAdjust="0"/>
    <p:restoredTop sz="93238" autoAdjust="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484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804759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0765478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137198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81261716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92965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4313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8435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9139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864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5263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3217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7452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41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6512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5013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84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52B4-15BD-473D-B7EC-7AD51CED84B6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738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320" y="446568"/>
            <a:ext cx="11015513" cy="15584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Обеспечение жильем детей-сирот в Алтайском крае</a:t>
            </a:r>
            <a:br>
              <a:rPr lang="ru-RU" sz="36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4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973" y="1307805"/>
            <a:ext cx="11068492" cy="486971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6207167"/>
              </p:ext>
            </p:extLst>
          </p:nvPr>
        </p:nvGraphicFramePr>
        <p:xfrm>
          <a:off x="1371600" y="2679405"/>
          <a:ext cx="9829800" cy="358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50"/>
                <a:gridCol w="2457450"/>
                <a:gridCol w="2457450"/>
                <a:gridCol w="2457450"/>
              </a:tblGrid>
              <a:tr h="23175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Начальник отдела  учета и предоставления жилых помещений </a:t>
                      </a:r>
                    </a:p>
                    <a:p>
                      <a:pPr algn="ctr"/>
                      <a:endParaRPr lang="ru-RU" dirty="0" smtClean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Вишнева Оксана Валерьевна</a:t>
                      </a:r>
                      <a:endParaRPr lang="ru-RU" dirty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Главный специалист  отдела учета предоставления</a:t>
                      </a:r>
                      <a:r>
                        <a:rPr lang="ru-RU" baseline="0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жилых помещений</a:t>
                      </a:r>
                    </a:p>
                    <a:p>
                      <a:pPr algn="ctr"/>
                      <a:endParaRPr lang="ru-RU" baseline="0" dirty="0" smtClean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Ярцева Юлия Викторовна</a:t>
                      </a:r>
                      <a:endParaRPr lang="ru-RU" dirty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инспектор отдела охраны прав </a:t>
                      </a:r>
                      <a:r>
                        <a:rPr lang="ru-RU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детства </a:t>
                      </a:r>
                    </a:p>
                    <a:p>
                      <a:pPr algn="ctr"/>
                      <a:r>
                        <a:rPr lang="ru-RU" sz="1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Алтайского края)</a:t>
                      </a:r>
                      <a:endParaRPr lang="ru-RU" sz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Плотникова  Ксения Валерьевна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Консультации</a:t>
                      </a:r>
                      <a:r>
                        <a:rPr lang="ru-RU" baseline="0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возникающим вопросам: </a:t>
                      </a:r>
                    </a:p>
                    <a:p>
                      <a:pPr algn="ctr"/>
                      <a:endParaRPr lang="ru-RU" baseline="0" dirty="0" smtClean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органы опеки и попечительства по месту жительства </a:t>
                      </a:r>
                      <a:endParaRPr lang="ru-RU" dirty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7196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(385 2) 556662</a:t>
                      </a:r>
                      <a:endParaRPr lang="ru-RU" b="1" dirty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48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(385 2) 556662</a:t>
                      </a:r>
                    </a:p>
                    <a:p>
                      <a:pPr algn="ctr"/>
                      <a:endParaRPr lang="ru-RU" b="1" dirty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Телефон: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(385 2) 298657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48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7953" y="1297171"/>
            <a:ext cx="109302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Министерства строительства и жилищно-коммунального хозяйства Алтайского края 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48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КГКУ «Региональное жилищное управление»</a:t>
            </a:r>
            <a:endParaRPr lang="ru-RU" sz="2000" b="1" dirty="0" smtClean="0">
              <a:solidFill>
                <a:srgbClr val="4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10089</TotalTime>
  <Words>89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Легкий дым</vt:lpstr>
      <vt:lpstr>Обеспечение жильем детей-сирот в Алтайском крае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Нот-11</dc:creator>
  <cp:lastModifiedBy>Перескокова</cp:lastModifiedBy>
  <cp:revision>306</cp:revision>
  <dcterms:created xsi:type="dcterms:W3CDTF">2014-10-29T03:00:56Z</dcterms:created>
  <dcterms:modified xsi:type="dcterms:W3CDTF">2020-09-30T03:02:25Z</dcterms:modified>
</cp:coreProperties>
</file>